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EA98B-042C-F041-8ADC-44FE388B7B68}" type="datetimeFigureOut">
              <a:rPr lang="en-US" smtClean="0"/>
              <a:t>9/25/13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E3897-7216-FC4D-8EE0-C261B4BEF7F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EA98B-042C-F041-8ADC-44FE388B7B68}" type="datetimeFigureOut">
              <a:rPr lang="en-US" smtClean="0"/>
              <a:t>9/25/13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E3897-7216-FC4D-8EE0-C261B4BEF7F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EA98B-042C-F041-8ADC-44FE388B7B68}" type="datetimeFigureOut">
              <a:rPr lang="en-US" smtClean="0"/>
              <a:t>9/25/13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E3897-7216-FC4D-8EE0-C261B4BEF7F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EA98B-042C-F041-8ADC-44FE388B7B68}" type="datetimeFigureOut">
              <a:rPr lang="en-US" smtClean="0"/>
              <a:t>9/25/13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E3897-7216-FC4D-8EE0-C261B4BEF7F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EA98B-042C-F041-8ADC-44FE388B7B68}" type="datetimeFigureOut">
              <a:rPr lang="en-US" smtClean="0"/>
              <a:t>9/25/13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E3897-7216-FC4D-8EE0-C261B4BEF7F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EA98B-042C-F041-8ADC-44FE388B7B68}" type="datetimeFigureOut">
              <a:rPr lang="en-US" smtClean="0"/>
              <a:t>9/25/13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E3897-7216-FC4D-8EE0-C261B4BEF7F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EA98B-042C-F041-8ADC-44FE388B7B68}" type="datetimeFigureOut">
              <a:rPr lang="en-US" smtClean="0"/>
              <a:t>9/25/13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E3897-7216-FC4D-8EE0-C261B4BEF7F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EA98B-042C-F041-8ADC-44FE388B7B68}" type="datetimeFigureOut">
              <a:rPr lang="en-US" smtClean="0"/>
              <a:t>9/25/13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E3897-7216-FC4D-8EE0-C261B4BEF7F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EA98B-042C-F041-8ADC-44FE388B7B68}" type="datetimeFigureOut">
              <a:rPr lang="en-US" smtClean="0"/>
              <a:t>9/25/13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E3897-7216-FC4D-8EE0-C261B4BEF7F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EA98B-042C-F041-8ADC-44FE388B7B68}" type="datetimeFigureOut">
              <a:rPr lang="en-US" smtClean="0"/>
              <a:t>9/25/13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E3897-7216-FC4D-8EE0-C261B4BEF7F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EA98B-042C-F041-8ADC-44FE388B7B68}" type="datetimeFigureOut">
              <a:rPr lang="en-US" smtClean="0"/>
              <a:t>9/25/13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E3897-7216-FC4D-8EE0-C261B4BEF7F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DEA98B-042C-F041-8ADC-44FE388B7B68}" type="datetimeFigureOut">
              <a:rPr lang="en-US" smtClean="0"/>
              <a:t>9/25/13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8E3897-7216-FC4D-8EE0-C261B4BEF7FA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Segundo </a:t>
            </a:r>
            <a:r>
              <a:rPr lang="en-US" dirty="0" smtClean="0"/>
              <a:t>Proyecto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Stephanie </a:t>
            </a:r>
            <a:r>
              <a:rPr lang="en-US" dirty="0" smtClean="0"/>
              <a:t>Fabrizi</a:t>
            </a:r>
            <a:r>
              <a:rPr lang="en-US" dirty="0" smtClean="0"/>
              <a:t> &amp; Jamie Medina</a:t>
            </a:r>
          </a:p>
          <a:p>
            <a:r>
              <a:rPr lang="en-US" dirty="0" smtClean="0"/>
              <a:t>Brittany </a:t>
            </a:r>
            <a:r>
              <a:rPr lang="en-US" dirty="0" smtClean="0"/>
              <a:t>Greve</a:t>
            </a:r>
            <a:r>
              <a:rPr lang="en-US" dirty="0" smtClean="0"/>
              <a:t> &amp; Christy </a:t>
            </a:r>
            <a:r>
              <a:rPr lang="en-US" dirty="0" smtClean="0"/>
              <a:t>Latsounas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smtClean="0"/>
              <a:t>ascensor</a:t>
            </a:r>
            <a:endParaRPr lang="en-US" dirty="0"/>
          </a:p>
        </p:txBody>
      </p:sp>
      <p:pic>
        <p:nvPicPr>
          <p:cNvPr id="4" name="Content Placeholder 3" descr="IMG_6570.jpg"/>
          <p:cNvPicPr>
            <a:picLocks noGrp="1" noChangeAspect="1"/>
          </p:cNvPicPr>
          <p:nvPr>
            <p:ph idx="1"/>
          </p:nvPr>
        </p:nvPicPr>
        <p:blipFill>
          <a:blip r:embed="rId2"/>
          <a:srcRect l="-71221" r="-71221"/>
          <a:stretch>
            <a:fillRect/>
          </a:stretch>
        </p:blipFill>
        <p:spPr/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smtClean="0"/>
              <a:t>reloj</a:t>
            </a:r>
            <a:endParaRPr lang="en-US" dirty="0"/>
          </a:p>
        </p:txBody>
      </p:sp>
      <p:pic>
        <p:nvPicPr>
          <p:cNvPr id="4" name="Content Placeholder 3" descr="IMG_6568.jpg"/>
          <p:cNvPicPr>
            <a:picLocks noGrp="1" noChangeAspect="1"/>
          </p:cNvPicPr>
          <p:nvPr>
            <p:ph idx="1"/>
          </p:nvPr>
        </p:nvPicPr>
        <p:blipFill>
          <a:blip r:embed="rId2"/>
          <a:srcRect l="-71221" r="-71221"/>
          <a:stretch>
            <a:fillRect/>
          </a:stretch>
        </p:blipFill>
        <p:spPr>
          <a:xfrm>
            <a:off x="457200" y="1613158"/>
            <a:ext cx="8229600" cy="4525963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smtClean="0"/>
              <a:t>impresora</a:t>
            </a:r>
            <a:endParaRPr lang="en-US" dirty="0"/>
          </a:p>
        </p:txBody>
      </p:sp>
      <p:pic>
        <p:nvPicPr>
          <p:cNvPr id="4" name="Content Placeholder 3" descr="IMG_6574.jpg"/>
          <p:cNvPicPr>
            <a:picLocks noGrp="1" noChangeAspect="1"/>
          </p:cNvPicPr>
          <p:nvPr>
            <p:ph idx="1"/>
          </p:nvPr>
        </p:nvPicPr>
        <p:blipFill>
          <a:blip r:embed="rId2"/>
          <a:srcRect l="-71221" r="-71221"/>
          <a:stretch>
            <a:fillRect/>
          </a:stretch>
        </p:blipFill>
        <p:spPr/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smtClean="0"/>
              <a:t>puerto</a:t>
            </a:r>
            <a:endParaRPr lang="en-US" dirty="0"/>
          </a:p>
        </p:txBody>
      </p:sp>
      <p:pic>
        <p:nvPicPr>
          <p:cNvPr id="10" name="Content Placeholder 9" descr="IMG_6571.jpg"/>
          <p:cNvPicPr>
            <a:picLocks noGrp="1" noChangeAspect="1"/>
          </p:cNvPicPr>
          <p:nvPr>
            <p:ph idx="1"/>
          </p:nvPr>
        </p:nvPicPr>
        <p:blipFill>
          <a:blip r:embed="rId2"/>
          <a:srcRect l="-71221" r="-71221"/>
          <a:stretch>
            <a:fillRect/>
          </a:stretch>
        </p:blipFill>
        <p:spPr/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smtClean="0"/>
              <a:t>alarma</a:t>
            </a:r>
            <a:endParaRPr lang="en-US" dirty="0"/>
          </a:p>
        </p:txBody>
      </p:sp>
      <p:pic>
        <p:nvPicPr>
          <p:cNvPr id="4" name="Content Placeholder 3" descr="IMG_6572.jpg"/>
          <p:cNvPicPr>
            <a:picLocks noGrp="1" noChangeAspect="1"/>
          </p:cNvPicPr>
          <p:nvPr>
            <p:ph idx="1"/>
          </p:nvPr>
        </p:nvPicPr>
        <p:blipFill>
          <a:blip r:embed="rId2"/>
          <a:srcRect l="-71221" r="-71221"/>
          <a:stretch>
            <a:fillRect/>
          </a:stretch>
        </p:blipFill>
        <p:spPr/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smtClean="0"/>
              <a:t>basurero</a:t>
            </a:r>
            <a:endParaRPr lang="en-US" dirty="0"/>
          </a:p>
        </p:txBody>
      </p:sp>
      <p:pic>
        <p:nvPicPr>
          <p:cNvPr id="6" name="Content Placeholder 5" descr="IMG_6573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/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smtClean="0"/>
              <a:t>carro</a:t>
            </a:r>
            <a:r>
              <a:rPr lang="en-US" dirty="0" smtClean="0"/>
              <a:t> de dos laptops</a:t>
            </a:r>
            <a:endParaRPr lang="en-US" dirty="0"/>
          </a:p>
        </p:txBody>
      </p:sp>
      <p:pic>
        <p:nvPicPr>
          <p:cNvPr id="4" name="Content Placeholder 3" descr="IMG_6575.jpg"/>
          <p:cNvPicPr>
            <a:picLocks noGrp="1" noChangeAspect="1"/>
          </p:cNvPicPr>
          <p:nvPr>
            <p:ph idx="1"/>
          </p:nvPr>
        </p:nvPicPr>
        <p:blipFill>
          <a:blip r:embed="rId2"/>
          <a:srcRect l="-71221" r="-71221"/>
          <a:stretch>
            <a:fillRect/>
          </a:stretch>
        </p:blipFill>
        <p:spPr/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El piano</a:t>
            </a:r>
            <a:endParaRPr lang="en-US" dirty="0"/>
          </a:p>
        </p:txBody>
      </p:sp>
      <p:pic>
        <p:nvPicPr>
          <p:cNvPr id="4" name="Content Placeholder 3" descr="IMG_6569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/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smtClean="0"/>
              <a:t>mapa</a:t>
            </a:r>
            <a:endParaRPr lang="en-US" dirty="0"/>
          </a:p>
        </p:txBody>
      </p:sp>
      <p:pic>
        <p:nvPicPr>
          <p:cNvPr id="10" name="Content Placeholder 9" descr="IMG_6576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/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34</Words>
  <Application>Microsoft Macintosh PowerPoint</Application>
  <PresentationFormat>On-screen Show (4:3)</PresentationFormat>
  <Paragraphs>12</Paragraphs>
  <Slides>10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Segundo Proyecto</vt:lpstr>
      <vt:lpstr>El reloj</vt:lpstr>
      <vt:lpstr>La impresora</vt:lpstr>
      <vt:lpstr>La puerto</vt:lpstr>
      <vt:lpstr>La alarma</vt:lpstr>
      <vt:lpstr>El basurero</vt:lpstr>
      <vt:lpstr>El carro de dos laptops</vt:lpstr>
      <vt:lpstr> El piano</vt:lpstr>
      <vt:lpstr>El mapa</vt:lpstr>
      <vt:lpstr>El ascensor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Segundo Proyecto</dc:title>
  <dc:creator>NYCDOE</dc:creator>
  <cp:lastModifiedBy>NYCDOE</cp:lastModifiedBy>
  <cp:revision>1</cp:revision>
  <dcterms:created xsi:type="dcterms:W3CDTF">2013-09-25T18:40:11Z</dcterms:created>
  <dcterms:modified xsi:type="dcterms:W3CDTF">2013-09-25T18:51:55Z</dcterms:modified>
</cp:coreProperties>
</file>